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9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86" d="100"/>
          <a:sy n="86" d="100"/>
        </p:scale>
        <p:origin x="156" y="2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A9F3A2-4E1E-4A5F-BE5A-5FB996DB6A74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57B7D9-FEEA-4DA0-9A1F-4114915872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702574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657B7D9-FEEA-4DA0-9A1F-4114915872F4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05952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8232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955630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748671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175597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574072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957002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14988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238296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68717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30618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06973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24355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52192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50066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85084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30963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5565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567E80A-3116-4FA2-BC54-013F8B9E40E6}" type="datetimeFigureOut">
              <a:rPr lang="es-MX" smtClean="0"/>
              <a:t>23/05/2015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C56E70E-5676-46D4-B1E9-FB25256FC59F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62175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4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24891" y="0"/>
            <a:ext cx="898515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4800" b="1" i="1" dirty="0" smtClean="0">
                <a:solidFill>
                  <a:schemeClr val="accent5"/>
                </a:solidFill>
              </a:rPr>
              <a:t>Calculador de numerología</a:t>
            </a:r>
            <a:endParaRPr lang="es-MX" sz="4800" b="1" i="1" dirty="0">
              <a:solidFill>
                <a:schemeClr val="accent5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29506" y="2492990"/>
            <a:ext cx="95080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i="1" dirty="0" smtClean="0">
                <a:solidFill>
                  <a:srgbClr val="0070C0"/>
                </a:solidFill>
              </a:rPr>
              <a:t>Una de esas aplicaciones que puede descubrir (o no) la verdad sobre los nombres.</a:t>
            </a:r>
            <a:endParaRPr lang="es-MX" sz="2000" i="1" dirty="0">
              <a:solidFill>
                <a:srgbClr val="0070C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017067" y="830997"/>
            <a:ext cx="668003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500" dirty="0" smtClean="0">
                <a:solidFill>
                  <a:srgbClr val="FFC000"/>
                </a:solidFill>
                <a:latin typeface="Castellar" panose="020A0402060406010301" pitchFamily="18" charset="0"/>
              </a:rPr>
              <a:t>CONNIE</a:t>
            </a:r>
            <a:endParaRPr lang="es-MX" sz="11500" dirty="0">
              <a:solidFill>
                <a:srgbClr val="FFC000"/>
              </a:solidFill>
              <a:latin typeface="Castellar" panose="020A0402060406010301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4000" y="3288886"/>
            <a:ext cx="5704182" cy="33422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084" y="3291840"/>
            <a:ext cx="5699141" cy="3339340"/>
          </a:xfrm>
          <a:prstGeom prst="rect">
            <a:avLst/>
          </a:prstGeom>
        </p:spPr>
      </p:pic>
      <p:pic>
        <p:nvPicPr>
          <p:cNvPr id="8" name="Castlevania Symphony of the Night OST Dance of Pale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6264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001821"/>
      </p:ext>
    </p:extLst>
  </p:cSld>
  <p:clrMapOvr>
    <a:masterClrMapping/>
  </p:clrMapOvr>
  <p:transition spd="slow" advTm="10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635760" y="1"/>
            <a:ext cx="650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600" b="1" i="1" dirty="0" smtClean="0">
                <a:solidFill>
                  <a:srgbClr val="00B050"/>
                </a:solidFill>
                <a:latin typeface="+mj-lt"/>
              </a:rPr>
              <a:t>Objetivo: Entretenimiento</a:t>
            </a:r>
            <a:endParaRPr lang="es-MX" sz="3600" b="1" i="1" dirty="0">
              <a:solidFill>
                <a:srgbClr val="00B050"/>
              </a:solidFill>
              <a:latin typeface="+mj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635760" y="812800"/>
            <a:ext cx="96113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MX" sz="2800" dirty="0" smtClean="0">
                <a:solidFill>
                  <a:srgbClr val="00B0F0"/>
                </a:solidFill>
              </a:rPr>
              <a:t>Dejarse reír, llorar, confundir, etcétera, sobre lo que podría significar el nombre con el cual se representa a otros.</a:t>
            </a:r>
            <a:endParaRPr lang="es-MX" sz="2800" dirty="0">
              <a:solidFill>
                <a:srgbClr val="00B0F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20907"/>
            <a:ext cx="6035040" cy="35361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239" y="3084989"/>
            <a:ext cx="5953761" cy="3488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683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 advTm="10000">
        <p:circle/>
      </p:transition>
    </mc:Choice>
    <mc:Fallback xmlns="">
      <p:transition spd="slow" advTm="10000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645920" y="111760"/>
            <a:ext cx="20505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600" dirty="0" smtClean="0">
                <a:solidFill>
                  <a:srgbClr val="7030A0"/>
                </a:solidFill>
              </a:rPr>
              <a:t>Lenguaje</a:t>
            </a:r>
            <a:endParaRPr lang="es-MX" sz="3600" dirty="0">
              <a:solidFill>
                <a:srgbClr val="7030A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834246" y="111760"/>
            <a:ext cx="3902030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 smtClean="0">
                <a:solidFill>
                  <a:srgbClr val="FFC000"/>
                </a:solidFill>
              </a:rPr>
              <a:t>Java (Android Studio)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400" dirty="0" smtClean="0">
                <a:solidFill>
                  <a:srgbClr val="FFC000"/>
                </a:solidFill>
              </a:rPr>
              <a:t>Alternativas posibles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2400" dirty="0" smtClean="0">
                <a:solidFill>
                  <a:srgbClr val="FFC000"/>
                </a:solidFill>
              </a:rPr>
              <a:t>C# (</a:t>
            </a:r>
            <a:r>
              <a:rPr lang="es-MX" sz="2400" dirty="0" err="1" smtClean="0">
                <a:solidFill>
                  <a:srgbClr val="FFC000"/>
                </a:solidFill>
              </a:rPr>
              <a:t>Xamarin</a:t>
            </a:r>
            <a:r>
              <a:rPr lang="es-MX" sz="2400" dirty="0" smtClean="0">
                <a:solidFill>
                  <a:srgbClr val="FFC000"/>
                </a:solidFill>
              </a:rPr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2400" dirty="0" smtClean="0">
                <a:solidFill>
                  <a:srgbClr val="FFC000"/>
                </a:solidFill>
              </a:rPr>
              <a:t>Eclipse (ADT </a:t>
            </a:r>
            <a:r>
              <a:rPr lang="es-MX" sz="2400" dirty="0" err="1" smtClean="0">
                <a:solidFill>
                  <a:srgbClr val="FFC000"/>
                </a:solidFill>
              </a:rPr>
              <a:t>plug</a:t>
            </a:r>
            <a:r>
              <a:rPr lang="es-MX" sz="2400" dirty="0" smtClean="0">
                <a:solidFill>
                  <a:srgbClr val="FFC000"/>
                </a:solidFill>
              </a:rPr>
              <a:t>-in)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MX" sz="2400" dirty="0" smtClean="0">
                <a:solidFill>
                  <a:srgbClr val="FFC000"/>
                </a:solidFill>
              </a:rPr>
              <a:t>App Inventor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50752"/>
            <a:ext cx="8876120" cy="48374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22176" y="2896523"/>
            <a:ext cx="270298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just"/>
            <a:r>
              <a:rPr lang="es-MX" sz="2400" dirty="0" smtClean="0">
                <a:solidFill>
                  <a:srgbClr val="00B0F0"/>
                </a:solidFill>
              </a:rPr>
              <a:t>Hay más de donde</a:t>
            </a:r>
            <a:br>
              <a:rPr lang="es-MX" sz="2400" dirty="0" smtClean="0">
                <a:solidFill>
                  <a:srgbClr val="00B0F0"/>
                </a:solidFill>
              </a:rPr>
            </a:br>
            <a:r>
              <a:rPr lang="es-MX" sz="2400" dirty="0" smtClean="0">
                <a:solidFill>
                  <a:srgbClr val="00B0F0"/>
                </a:solidFill>
              </a:rPr>
              <a:t>crear aplicaciones,</a:t>
            </a:r>
            <a:br>
              <a:rPr lang="es-MX" sz="2400" dirty="0" smtClean="0">
                <a:solidFill>
                  <a:srgbClr val="00B0F0"/>
                </a:solidFill>
              </a:rPr>
            </a:br>
            <a:r>
              <a:rPr lang="es-MX" sz="2400" dirty="0" smtClean="0">
                <a:solidFill>
                  <a:srgbClr val="00B0F0"/>
                </a:solidFill>
              </a:rPr>
              <a:t>en especial fuera</a:t>
            </a:r>
            <a:br>
              <a:rPr lang="es-MX" sz="2400" dirty="0" smtClean="0">
                <a:solidFill>
                  <a:srgbClr val="00B0F0"/>
                </a:solidFill>
              </a:rPr>
            </a:br>
            <a:r>
              <a:rPr lang="es-MX" sz="2400" dirty="0" smtClean="0">
                <a:solidFill>
                  <a:srgbClr val="00B0F0"/>
                </a:solidFill>
              </a:rPr>
              <a:t>de Android.</a:t>
            </a:r>
          </a:p>
        </p:txBody>
      </p:sp>
    </p:spTree>
    <p:extLst>
      <p:ext uri="{BB962C8B-B14F-4D97-AF65-F5344CB8AC3E}">
        <p14:creationId xmlns:p14="http://schemas.microsoft.com/office/powerpoint/2010/main" val="3212744262"/>
      </p:ext>
    </p:extLst>
  </p:cSld>
  <p:clrMapOvr>
    <a:masterClrMapping/>
  </p:clrMapOvr>
  <p:transition spd="slow" advTm="10000">
    <p:randomBar dir="vert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30480"/>
            <a:ext cx="411843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3600" b="1" i="1" dirty="0" smtClean="0">
                <a:solidFill>
                  <a:srgbClr val="002060"/>
                </a:solidFill>
              </a:rPr>
              <a:t>Implementación</a:t>
            </a:r>
            <a:endParaRPr lang="es-MX" b="1" i="1" dirty="0" smtClean="0">
              <a:solidFill>
                <a:srgbClr val="00206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238240" y="210026"/>
            <a:ext cx="5953760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MX" sz="1600" dirty="0" smtClean="0">
                <a:solidFill>
                  <a:srgbClr val="FFC000"/>
                </a:solidFill>
              </a:rPr>
              <a:t>El número resultante tiene un significado diferente, siendo 11 y 22 los números perfectos.</a:t>
            </a:r>
          </a:p>
          <a:p>
            <a:pPr>
              <a:lnSpc>
                <a:spcPct val="150000"/>
              </a:lnSpc>
            </a:pPr>
            <a:r>
              <a:rPr lang="es-MX" sz="1400" dirty="0" smtClean="0">
                <a:solidFill>
                  <a:schemeClr val="accent5"/>
                </a:solidFill>
              </a:rPr>
              <a:t>1: Acción iniciativa, pionero, líder, independiente, alcanzador, individual.</a:t>
            </a:r>
          </a:p>
          <a:p>
            <a:pPr>
              <a:lnSpc>
                <a:spcPct val="150000"/>
              </a:lnSpc>
            </a:pPr>
            <a:r>
              <a:rPr lang="es-MX" sz="1400" dirty="0" smtClean="0">
                <a:solidFill>
                  <a:schemeClr val="accent5"/>
                </a:solidFill>
              </a:rPr>
              <a:t>2: Cooperador, adaptable, considera a los demás, meditador.</a:t>
            </a:r>
          </a:p>
          <a:p>
            <a:pPr>
              <a:lnSpc>
                <a:spcPct val="150000"/>
              </a:lnSpc>
            </a:pPr>
            <a:r>
              <a:rPr lang="es-MX" sz="1400" dirty="0" smtClean="0">
                <a:solidFill>
                  <a:schemeClr val="accent5"/>
                </a:solidFill>
              </a:rPr>
              <a:t>3: Expresivo, social, artístico, la alegría de vivir.</a:t>
            </a:r>
          </a:p>
          <a:p>
            <a:pPr>
              <a:lnSpc>
                <a:spcPct val="150000"/>
              </a:lnSpc>
            </a:pPr>
            <a:r>
              <a:rPr lang="es-MX" sz="1400" dirty="0" smtClean="0">
                <a:solidFill>
                  <a:schemeClr val="accent5"/>
                </a:solidFill>
              </a:rPr>
              <a:t>4: Una fundación, el orden, el servicio, la lucha contra los límites, un crecimiento constante.</a:t>
            </a:r>
          </a:p>
          <a:p>
            <a:pPr>
              <a:lnSpc>
                <a:spcPct val="150000"/>
              </a:lnSpc>
            </a:pPr>
            <a:r>
              <a:rPr lang="es-MX" sz="1400" dirty="0" smtClean="0">
                <a:solidFill>
                  <a:schemeClr val="accent5"/>
                </a:solidFill>
              </a:rPr>
              <a:t>5: </a:t>
            </a:r>
            <a:r>
              <a:rPr lang="es-MX" sz="1400" dirty="0" err="1" smtClean="0">
                <a:solidFill>
                  <a:schemeClr val="accent5"/>
                </a:solidFill>
              </a:rPr>
              <a:t>Expansividad</a:t>
            </a:r>
            <a:r>
              <a:rPr lang="es-MX" sz="1400" dirty="0" smtClean="0">
                <a:solidFill>
                  <a:schemeClr val="accent5"/>
                </a:solidFill>
              </a:rPr>
              <a:t>, visionario, la aventura, el uso constructivo de la libertad.</a:t>
            </a:r>
          </a:p>
          <a:p>
            <a:pPr>
              <a:lnSpc>
                <a:spcPct val="150000"/>
              </a:lnSpc>
            </a:pPr>
            <a:r>
              <a:rPr lang="es-MX" sz="1400" dirty="0" smtClean="0">
                <a:solidFill>
                  <a:schemeClr val="accent5"/>
                </a:solidFill>
              </a:rPr>
              <a:t>6: La responsabilidad, la protección, la crianza, la comunidad, el equilibrio, la simpatía.</a:t>
            </a:r>
          </a:p>
          <a:p>
            <a:pPr>
              <a:lnSpc>
                <a:spcPct val="150000"/>
              </a:lnSpc>
            </a:pPr>
            <a:r>
              <a:rPr lang="es-MX" sz="1400" dirty="0" smtClean="0">
                <a:solidFill>
                  <a:schemeClr val="accent5"/>
                </a:solidFill>
              </a:rPr>
              <a:t>7: Análisis, comprensión, conocimiento, conciencia, estudioso, meditador.</a:t>
            </a:r>
          </a:p>
          <a:p>
            <a:pPr>
              <a:lnSpc>
                <a:spcPct val="150000"/>
              </a:lnSpc>
            </a:pPr>
            <a:r>
              <a:rPr lang="es-MX" sz="1400" dirty="0" smtClean="0">
                <a:solidFill>
                  <a:schemeClr val="accent5"/>
                </a:solidFill>
              </a:rPr>
              <a:t>8: Esfuerzos prácticos, orientados al estatus, búsqueda del poder, objetivos materiales altos.</a:t>
            </a:r>
          </a:p>
          <a:p>
            <a:pPr>
              <a:lnSpc>
                <a:spcPct val="150000"/>
              </a:lnSpc>
            </a:pPr>
            <a:r>
              <a:rPr lang="es-MX" sz="1400" dirty="0" smtClean="0">
                <a:solidFill>
                  <a:schemeClr val="accent5"/>
                </a:solidFill>
              </a:rPr>
              <a:t>9: Humanitario, naturaleza donadora, la abnegación, obligaciones, la expresión creativa.</a:t>
            </a:r>
          </a:p>
          <a:p>
            <a:pPr>
              <a:lnSpc>
                <a:spcPct val="150000"/>
              </a:lnSpc>
            </a:pPr>
            <a:r>
              <a:rPr lang="es-MX" sz="1400" dirty="0" smtClean="0">
                <a:solidFill>
                  <a:schemeClr val="accent5"/>
                </a:solidFill>
              </a:rPr>
              <a:t>11: Plano espiritual superior, intuitivo, iluminación, idealista, un visionario.</a:t>
            </a:r>
          </a:p>
          <a:p>
            <a:pPr>
              <a:lnSpc>
                <a:spcPct val="150000"/>
              </a:lnSpc>
            </a:pPr>
            <a:r>
              <a:rPr lang="es-MX" sz="1400" dirty="0" smtClean="0">
                <a:solidFill>
                  <a:schemeClr val="accent5"/>
                </a:solidFill>
              </a:rPr>
              <a:t>22: El </a:t>
            </a:r>
            <a:r>
              <a:rPr lang="es-MX" sz="1400" dirty="0">
                <a:solidFill>
                  <a:schemeClr val="accent5"/>
                </a:solidFill>
              </a:rPr>
              <a:t>m</a:t>
            </a:r>
            <a:r>
              <a:rPr lang="es-MX" sz="1400" dirty="0" smtClean="0">
                <a:solidFill>
                  <a:schemeClr val="accent5"/>
                </a:solidFill>
              </a:rPr>
              <a:t>aestro constructor, grandes esfuerzos, fuerza poderosa, liderazgo.</a:t>
            </a:r>
            <a:endParaRPr lang="es-MX" sz="1400" dirty="0">
              <a:solidFill>
                <a:schemeClr val="accent5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676811"/>
            <a:ext cx="2755185" cy="20663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3728283"/>
            <a:ext cx="2941849" cy="220638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003" y="2743200"/>
            <a:ext cx="35458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 smtClean="0">
                <a:solidFill>
                  <a:srgbClr val="FFC000"/>
                </a:solidFill>
              </a:rPr>
              <a:t>En la numerología, cada letra tiene un valor numérico de 1 al 9. </a:t>
            </a:r>
            <a:endParaRPr lang="es-MX" sz="1600" dirty="0">
              <a:solidFill>
                <a:srgbClr val="FFC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7003" y="5934670"/>
            <a:ext cx="58453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>
                <a:solidFill>
                  <a:schemeClr val="accent6"/>
                </a:solidFill>
              </a:rPr>
              <a:t>Luego esos números se suman, si hay dos dígitos o más, esos dígitos se suman y sucesivamente hasta llegar a un número entre 1 a 9, 11 o 22.</a:t>
            </a:r>
            <a:endParaRPr lang="es-MX" dirty="0">
              <a:solidFill>
                <a:schemeClr val="accent6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1270000" y="3327975"/>
            <a:ext cx="355600" cy="299145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ight Arrow 10"/>
          <p:cNvSpPr/>
          <p:nvPr/>
        </p:nvSpPr>
        <p:spPr>
          <a:xfrm>
            <a:off x="5862320" y="6156960"/>
            <a:ext cx="375920" cy="325120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311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Tm="25000">
        <p14:reveal/>
      </p:transition>
    </mc:Choice>
    <mc:Fallback xmlns="">
      <p:transition spd="slow" advTm="25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Georgia">
      <a:maj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eorgia" panose="020405020504050203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lossy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tint val="95000"/>
              <a:shade val="95000"/>
              <a:satMod val="120000"/>
            </a:schemeClr>
          </a:solidFill>
          <a:prstDash val="solid"/>
        </a:ln>
        <a:ln w="55000" cap="flat" cmpd="thickThin" algn="ctr">
          <a:solidFill>
            <a:schemeClr val="phClr">
              <a:tint val="90000"/>
              <a:satMod val="130000"/>
            </a:schemeClr>
          </a:solidFill>
          <a:prstDash val="solid"/>
        </a:ln>
        <a:ln w="508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147</TotalTime>
  <Words>312</Words>
  <Application>Microsoft Office PowerPoint</Application>
  <PresentationFormat>Widescreen</PresentationFormat>
  <Paragraphs>28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Castellar</vt:lpstr>
      <vt:lpstr>Georgia</vt:lpstr>
      <vt:lpstr>Parallax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 Salcedo</dc:creator>
  <cp:lastModifiedBy>Jose Salcedo</cp:lastModifiedBy>
  <cp:revision>19</cp:revision>
  <dcterms:created xsi:type="dcterms:W3CDTF">2015-05-21T05:18:25Z</dcterms:created>
  <dcterms:modified xsi:type="dcterms:W3CDTF">2015-05-23T20:19:53Z</dcterms:modified>
</cp:coreProperties>
</file>

<file path=docProps/thumbnail.jpeg>
</file>